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EACE-6181-4071-AA42-C399833A14CE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1B19-7005-4AC7-9777-E8383A7EF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6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2EACE-6181-4071-AA42-C399833A14CE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1B19-7005-4AC7-9777-E8383A7EF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7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49006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капитального строения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212379"/>
              </p:ext>
            </p:extLst>
          </p:nvPr>
        </p:nvGraphicFramePr>
        <p:xfrm>
          <a:off x="3743400" y="716422"/>
          <a:ext cx="5400600" cy="5959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765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Минская обл., Слуцкий р-н, г. Слуцк, ул. Строителей, д. 5А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21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Балансодержатель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ООО «БЕЛИНВЕСТ-инжиниринг»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637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капитальном строении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Общая площадь (</a:t>
                      </a:r>
                      <a:r>
                        <a:rPr lang="ru-RU" sz="1400" b="0" i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): </a:t>
                      </a:r>
                      <a:r>
                        <a:rPr lang="ru-BY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944,4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Наименование: Административное здание банка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Назначение: Здание административно-хозяйственное</a:t>
                      </a:r>
                      <a:b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Составные части и принадлежности:- </a:t>
                      </a: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Дата государственной регистрации создания: </a:t>
                      </a:r>
                      <a:r>
                        <a:rPr lang="ru-BY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27.05.2008</a:t>
                      </a:r>
                      <a:endParaRPr lang="ru-RU" sz="14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81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земельном участке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Кадастровый номер: </a:t>
                      </a:r>
                      <a:r>
                        <a:rPr lang="ru-BY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624650100001002234</a:t>
                      </a:r>
                      <a:endParaRPr lang="ru-RU" sz="14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(га): </a:t>
                      </a:r>
                      <a:r>
                        <a:rPr lang="ru-BY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0.1632</a:t>
                      </a:r>
                      <a:endParaRPr lang="ru-RU" sz="14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Целевое назначение земельного участка: Земельный участок для размещения объектов финансового назначения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75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Цена реализации – 572 932,78 бел. рублей</a:t>
                      </a:r>
                      <a:r>
                        <a:rPr lang="ru-RU" sz="1400" b="1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НДС (первоначальный взнос 30%, 70% равными долями в </a:t>
                      </a:r>
                      <a:r>
                        <a:rPr lang="ru-RU" sz="1400" b="1" i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течение 60 </a:t>
                      </a:r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месяцев). Реализация будет проводится путем участия в аукционных торгах 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www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ipmtorgi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а в случае признания аукциона несостоявшимся, путем прямой продажи.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765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Контактное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лицо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Татьяна Владимировна +375 29 145 36 69.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B6A0E28-2238-52D8-C5EC-E9F001396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1" y="716422"/>
            <a:ext cx="3611893" cy="19924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42960CE-1F85-CA17-AAC7-3F8E7BFB77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5" y="2761298"/>
            <a:ext cx="3611894" cy="167581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867406E-60B6-26B2-55BF-1CF3CB7410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1" y="4489489"/>
            <a:ext cx="3611893" cy="19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169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57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РЕАЛИЗАЦИЯ  капитального строения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26</cp:revision>
  <dcterms:created xsi:type="dcterms:W3CDTF">2019-02-25T09:52:14Z</dcterms:created>
  <dcterms:modified xsi:type="dcterms:W3CDTF">2024-07-15T12:42:28Z</dcterms:modified>
</cp:coreProperties>
</file>